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23DD-D7A6-4FC0-B1C5-898AD28AFE03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998E-D866-45EF-ADDA-CF15C86BFB5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Cher-</a:t>
            </a:r>
            <a:r>
              <a:rPr lang="fr-FR" b="1" dirty="0" err="1"/>
              <a:t>lurelu</a:t>
            </a:r>
            <a:r>
              <a:rPr lang="fr-FR" b="1" dirty="0"/>
              <a:t> 2020-2021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dans la classe de CP/CE1</a:t>
            </a:r>
          </a:p>
          <a:p>
            <a:r>
              <a:rPr lang="fr-FR" dirty="0"/>
              <a:t>de Mme </a:t>
            </a:r>
            <a:r>
              <a:rPr lang="fr-FR" dirty="0" err="1"/>
              <a:t>Ledoyer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095035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619672" y="5445224"/>
            <a:ext cx="35641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Le bureau de vote, à la bibliothèque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095225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195736" y="4365104"/>
            <a:ext cx="35060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Carte d’électeur, date, émargement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095558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6588224" y="450912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urne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100633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691680" y="332656"/>
            <a:ext cx="60053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Exposition de nos travaux autour des albums à la bibliothèque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101227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355976" y="4293096"/>
            <a:ext cx="15787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Dépouillement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101245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101403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113922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923928" y="620688"/>
            <a:ext cx="10801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108_104012_BURST001_COVER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67544" y="404664"/>
            <a:ext cx="55424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Présentation par Nathalie, la bibliothécaire, des 8 albums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108_104116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076056" y="692696"/>
            <a:ext cx="20722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De la terre à la pluie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108_104117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6012160" y="764704"/>
            <a:ext cx="6723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L’abri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085150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932040" y="6309320"/>
            <a:ext cx="38984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Nos travaux après la lecture des albums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085159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085209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094640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691680" y="404664"/>
            <a:ext cx="25045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Election le 11 mars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311_094644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699792" y="620688"/>
            <a:ext cx="21024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Les bulletins de vote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70</Words>
  <Application>Microsoft Office PowerPoint</Application>
  <PresentationFormat>Affichage à l'écran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Cher-lurelu 2020-2021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Cher-lurelu 2020-2021</dc:title>
  <dc:creator>EPGJ</dc:creator>
  <cp:lastModifiedBy>Christelle BUIRA</cp:lastModifiedBy>
  <cp:revision>5</cp:revision>
  <dcterms:created xsi:type="dcterms:W3CDTF">2021-03-13T17:47:12Z</dcterms:created>
  <dcterms:modified xsi:type="dcterms:W3CDTF">2021-05-02T11:23:10Z</dcterms:modified>
</cp:coreProperties>
</file>