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40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75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172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629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2404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780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992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29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16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45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63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5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15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70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9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76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770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045400" y="891590"/>
            <a:ext cx="6122391" cy="483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184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034898" y="1155677"/>
            <a:ext cx="6541810" cy="458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34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931235" y="1118146"/>
            <a:ext cx="6680456" cy="462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321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57336" y="935448"/>
            <a:ext cx="6649471" cy="498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435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18617" y="925331"/>
            <a:ext cx="6676449" cy="500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51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74772" y="927860"/>
            <a:ext cx="6669707" cy="500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16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923541" y="1084315"/>
            <a:ext cx="6668103" cy="468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29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059146" y="836040"/>
            <a:ext cx="6623908" cy="518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0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088859" y="891646"/>
            <a:ext cx="6650122" cy="507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6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991885" y="723731"/>
            <a:ext cx="6678152" cy="541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9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114621" y="1311283"/>
            <a:ext cx="6588453" cy="423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11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061870" y="1100615"/>
            <a:ext cx="6726412" cy="478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445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95069" y="857384"/>
            <a:ext cx="6859059" cy="514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034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271739" y="1082543"/>
            <a:ext cx="6600522" cy="49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2174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0</Words>
  <Application>Microsoft Office PowerPoint</Application>
  <PresentationFormat>Affichage à l'écran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Media</dc:creator>
  <cp:lastModifiedBy>Allan Hamel</cp:lastModifiedBy>
  <cp:revision>16</cp:revision>
  <dcterms:created xsi:type="dcterms:W3CDTF">2021-05-31T11:01:45Z</dcterms:created>
  <dcterms:modified xsi:type="dcterms:W3CDTF">2021-06-07T07:20:08Z</dcterms:modified>
</cp:coreProperties>
</file>